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F643-5985-4DFA-8DB1-777A0D998ECA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0FE8-B6A0-4EB2-8A6C-CB6AAA812BBC}" type="slidenum">
              <a:rPr lang="en-GB" smtClean="0"/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203848" y="1556792"/>
            <a:ext cx="266429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M. </a:t>
            </a:r>
            <a:r>
              <a:rPr lang="fr-FR" sz="1600" b="1" dirty="0" err="1" smtClean="0">
                <a:solidFill>
                  <a:srgbClr val="002060"/>
                </a:solidFill>
              </a:rPr>
              <a:t>Thierno</a:t>
            </a:r>
            <a:r>
              <a:rPr lang="fr-FR" sz="1600" b="1" dirty="0" smtClean="0">
                <a:solidFill>
                  <a:srgbClr val="002060"/>
                </a:solidFill>
              </a:rPr>
              <a:t> DIALLO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Président</a:t>
            </a:r>
            <a:endParaRPr lang="fr-FR" sz="1400" b="1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3848" y="2564904"/>
            <a:ext cx="2664296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Mme </a:t>
            </a:r>
            <a:r>
              <a:rPr lang="fr-FR" sz="1600" b="1" dirty="0" err="1" smtClean="0">
                <a:solidFill>
                  <a:srgbClr val="002060"/>
                </a:solidFill>
              </a:rPr>
              <a:t>Hassatou</a:t>
            </a:r>
            <a:r>
              <a:rPr lang="fr-FR" sz="1600" b="1" dirty="0" smtClean="0">
                <a:solidFill>
                  <a:srgbClr val="002060"/>
                </a:solidFill>
              </a:rPr>
              <a:t> BALDÉ</a:t>
            </a:r>
          </a:p>
          <a:p>
            <a:pPr algn="ctr"/>
            <a:r>
              <a:rPr lang="fr-FR" sz="1400" b="1" dirty="0" smtClean="0">
                <a:solidFill>
                  <a:srgbClr val="002060"/>
                </a:solidFill>
              </a:rPr>
              <a:t>Vice-présidente et trésorière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971600" y="3789040"/>
            <a:ext cx="259228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Mme Jasna DRAGICEVIC</a:t>
            </a:r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sz="1400" b="1" dirty="0" smtClean="0">
                <a:solidFill>
                  <a:srgbClr val="002060"/>
                </a:solidFill>
              </a:rPr>
              <a:t>Chargée des </a:t>
            </a:r>
            <a:r>
              <a:rPr lang="fr-FR" sz="1400" b="1" dirty="0" err="1" smtClean="0">
                <a:solidFill>
                  <a:srgbClr val="002060"/>
                </a:solidFill>
              </a:rPr>
              <a:t>aff</a:t>
            </a:r>
            <a:r>
              <a:rPr lang="fr-FR" sz="1400" b="1" dirty="0" smtClean="0">
                <a:solidFill>
                  <a:srgbClr val="002060"/>
                </a:solidFill>
              </a:rPr>
              <a:t>. juridiques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211960" y="3573016"/>
            <a:ext cx="345638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Mme </a:t>
            </a:r>
            <a:r>
              <a:rPr lang="fr-FR" sz="1600" b="1" dirty="0" err="1" smtClean="0">
                <a:solidFill>
                  <a:srgbClr val="002060"/>
                </a:solidFill>
              </a:rPr>
              <a:t>Aïssatou</a:t>
            </a:r>
            <a:r>
              <a:rPr lang="fr-FR" sz="1600" b="1" dirty="0" smtClean="0">
                <a:solidFill>
                  <a:srgbClr val="002060"/>
                </a:solidFill>
              </a:rPr>
              <a:t> TRAORÉ-HECQUET</a:t>
            </a:r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sz="1400" b="1" dirty="0" smtClean="0">
                <a:solidFill>
                  <a:srgbClr val="002060"/>
                </a:solidFill>
              </a:rPr>
              <a:t>Secrétaire générale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499992" y="4941168"/>
            <a:ext cx="4032448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Mme Danielle CATTIER-M’BAYE</a:t>
            </a:r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sz="1400" b="1" dirty="0" smtClean="0">
                <a:solidFill>
                  <a:srgbClr val="002060"/>
                </a:solidFill>
              </a:rPr>
              <a:t>2e Secrétaire chargée des relations publiques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9552" y="4725144"/>
            <a:ext cx="3816424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Mme Fanta TRAORÉ</a:t>
            </a:r>
            <a:r>
              <a:rPr lang="fr-FR" b="1" dirty="0" smtClean="0">
                <a:solidFill>
                  <a:srgbClr val="002060"/>
                </a:solidFill>
              </a:rPr>
              <a:t/>
            </a:r>
            <a:br>
              <a:rPr lang="fr-FR" b="1" dirty="0" smtClean="0">
                <a:solidFill>
                  <a:srgbClr val="002060"/>
                </a:solidFill>
              </a:rPr>
            </a:br>
            <a:r>
              <a:rPr lang="fr-FR" sz="1400" b="1" dirty="0" smtClean="0">
                <a:solidFill>
                  <a:srgbClr val="002060"/>
                </a:solidFill>
              </a:rPr>
              <a:t>1ère Secrétaire chargée des relations publiques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267744" y="5877272"/>
            <a:ext cx="4392488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rgbClr val="002060"/>
                </a:solidFill>
              </a:rPr>
              <a:t>Mme Dune KREIT</a:t>
            </a:r>
          </a:p>
          <a:p>
            <a:pPr algn="ctr"/>
            <a:r>
              <a:rPr lang="fr-FR" sz="1400" b="1" dirty="0">
                <a:solidFill>
                  <a:srgbClr val="002060"/>
                </a:solidFill>
              </a:rPr>
              <a:t>Secrétaire chargée de la santé et du suivi des </a:t>
            </a:r>
            <a:r>
              <a:rPr lang="fr-FR" sz="1400" b="1" dirty="0" smtClean="0">
                <a:solidFill>
                  <a:srgbClr val="002060"/>
                </a:solidFill>
              </a:rPr>
              <a:t>femmes</a:t>
            </a:r>
            <a:endParaRPr lang="fr-FR" sz="1600" b="1" dirty="0">
              <a:solidFill>
                <a:srgbClr val="002060"/>
              </a:solidFill>
            </a:endParaRPr>
          </a:p>
        </p:txBody>
      </p:sp>
      <p:pic>
        <p:nvPicPr>
          <p:cNvPr id="14" name="Imag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0"/>
            <a:ext cx="1082040" cy="133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36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Président : M. Thierno DIALLO Vice-présidente et trésorière : Mme Hadja Hassatou BALDÉ 2ème vice-présidente, chargée des affaires juridiques : Mme Jasna DRAGICEVIC ; Secrétaire Générale : Mme Aïssatou TRAORÉ-HECQUET ; 1ère Secrétaire chargée des relations publiques : Mme Fanta TRAORÉ 2ème secrétaire chargée des relations publiques : Mme Danielle CATTIER-M’BAYE ; Secrétaire chargée de la santé et du suivi des femmes : Mme Dune KREIT.</dc:title>
  <dc:creator>Jasna</dc:creator>
  <cp:lastModifiedBy>hassatou balde</cp:lastModifiedBy>
  <cp:revision>3</cp:revision>
  <dcterms:created xsi:type="dcterms:W3CDTF">2022-06-13T03:07:19Z</dcterms:created>
  <dcterms:modified xsi:type="dcterms:W3CDTF">2022-06-13T08:14:12Z</dcterms:modified>
</cp:coreProperties>
</file>